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2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  <p:sldId id="388" r:id="rId15"/>
    <p:sldId id="375" r:id="rId16"/>
    <p:sldId id="389" r:id="rId17"/>
    <p:sldId id="298" r:id="rId18"/>
    <p:sldId id="299" r:id="rId19"/>
    <p:sldId id="374" r:id="rId20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9"/>
    <a:srgbClr val="66FF33"/>
    <a:srgbClr val="FFFF00"/>
    <a:srgbClr val="FFCC66"/>
    <a:srgbClr val="CCFF66"/>
    <a:srgbClr val="CCFF33"/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>
      <p:cViewPr varScale="1">
        <p:scale>
          <a:sx n="87" d="100"/>
          <a:sy n="87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13B5-B8B1-4D1C-A402-AB75E329D1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903373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87D06-8853-42A1-8149-C6B31C5729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607784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C6666-2089-48F1-BA33-73ECFD062B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785804"/>
      </p:ext>
    </p:extLst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796C1-C2BD-4965-998E-F17DFA493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F0869-FC2D-44FC-8B89-EFDD5837B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08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9B65-C6E0-414A-AA68-911FCF4CA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58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A5651-3F68-432A-B2B2-56E89F5F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4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8BCFF-BA4F-4A78-B8DF-F180922C13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581418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39429-2969-4871-9B09-A8FEBD1EF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218221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3B96-31D4-4863-8C9D-AC7DC73409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094034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67821-31F5-480F-A7E4-FDBA65AD90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854375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6FD7-1045-4912-8817-95B0C20731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114139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EAA7D-B2D6-475E-8BAF-01D778176B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792585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209CD-C437-46DC-B791-A6D5F005BD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702276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F39C3-8102-4FB9-AB7A-A175F4B27F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44292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3ECBF9-5A80-4362-B52F-20FE79328D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>
    <p:pull dir="l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9.wmf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en-GB" sz="3600" dirty="0" smtClean="0">
              <a:latin typeface="Comic Sans MS" pitchFamily="66" charset="0"/>
            </a:endParaRP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u="sng" dirty="0" smtClean="0">
                <a:latin typeface="Comic Sans MS" pitchFamily="66" charset="0"/>
              </a:rPr>
              <a:t>French  Numbers 1-20</a:t>
            </a:r>
          </a:p>
          <a:p>
            <a:pPr algn="ctr" eaLnBrk="1" hangingPunct="1">
              <a:buFontTx/>
              <a:buNone/>
            </a:pPr>
            <a:r>
              <a:rPr lang="en-GB" dirty="0" smtClean="0">
                <a:latin typeface="Comic Sans MS" pitchFamily="66" charset="0"/>
              </a:rPr>
              <a:t>To know the numbers 1-20</a:t>
            </a:r>
          </a:p>
        </p:txBody>
      </p:sp>
      <p:pic>
        <p:nvPicPr>
          <p:cNvPr id="505860" name="Picture 4" descr="MCj038437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284538"/>
            <a:ext cx="3313112" cy="250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8" grpId="0"/>
      <p:bldP spid="5058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smtClean="0">
                <a:latin typeface="Comic Sans MS" pitchFamily="66" charset="0"/>
              </a:rPr>
              <a:t>9</a:t>
            </a:r>
            <a:r>
              <a:rPr lang="en-GB" altLang="en-US" smtClean="0">
                <a:latin typeface="Comic Sans MS" pitchFamily="66" charset="0"/>
              </a:rPr>
              <a:t>  </a:t>
            </a:r>
            <a:r>
              <a:rPr lang="en-GB" altLang="en-US" sz="7200" smtClean="0">
                <a:latin typeface="Comic Sans MS" pitchFamily="66" charset="0"/>
              </a:rPr>
              <a:t>NEUF</a:t>
            </a:r>
            <a:endParaRPr lang="en-US" altLang="en-US" sz="7200" smtClean="0">
              <a:latin typeface="Comic Sans MS" pitchFamily="66" charset="0"/>
            </a:endParaRPr>
          </a:p>
        </p:txBody>
      </p:sp>
      <p:pic>
        <p:nvPicPr>
          <p:cNvPr id="38916" name="Picture 4" descr="MCj0355681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25538"/>
            <a:ext cx="1006475" cy="1223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8" name="Picture 6" descr="MCj0355681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268413"/>
            <a:ext cx="1066800" cy="129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0" name="Picture 8" descr="MCj0355681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412875"/>
            <a:ext cx="1125537" cy="1368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2" name="Picture 10" descr="MCj0355681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933825"/>
            <a:ext cx="1066800" cy="129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4" name="Picture 12" descr="MCj035568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112553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13" descr="MCj035568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9477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6" name="Picture 14" descr="MCj035568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789363"/>
            <a:ext cx="141605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7" name="Picture 15" descr="MCj035568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437063"/>
            <a:ext cx="822325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8" name="Picture 16" descr="MCj035568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860800"/>
            <a:ext cx="1527175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76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89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389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389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389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389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389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500" fill="hold"/>
                                        <p:tgtEl>
                                          <p:spTgt spid="389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389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3892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dirty="0" smtClean="0">
                <a:latin typeface="Comic Sans MS" pitchFamily="66" charset="0"/>
              </a:rPr>
              <a:t>10</a:t>
            </a:r>
            <a:r>
              <a:rPr lang="en-GB" altLang="en-US" dirty="0" smtClean="0">
                <a:latin typeface="Comic Sans MS" pitchFamily="66" charset="0"/>
              </a:rPr>
              <a:t>  </a:t>
            </a:r>
            <a:r>
              <a:rPr lang="en-GB" altLang="en-US" sz="6600" dirty="0" err="1" smtClean="0">
                <a:latin typeface="Comic Sans MS" pitchFamily="66" charset="0"/>
              </a:rPr>
              <a:t>Dex</a:t>
            </a:r>
            <a:r>
              <a:rPr lang="en-GB" altLang="en-US" sz="6600" dirty="0" smtClean="0">
                <a:latin typeface="Comic Sans MS" pitchFamily="66" charset="0"/>
              </a:rPr>
              <a:t> </a:t>
            </a:r>
            <a:endParaRPr lang="en-US" altLang="en-US" sz="6600" dirty="0" smtClean="0">
              <a:latin typeface="Comic Sans MS" pitchFamily="66" charset="0"/>
            </a:endParaRPr>
          </a:p>
        </p:txBody>
      </p:sp>
      <p:pic>
        <p:nvPicPr>
          <p:cNvPr id="44036" name="Picture 4" descr="MCj0237923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748" y="1557337"/>
            <a:ext cx="1106488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8" name="Picture 6" descr="MCj0237923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66" y="1340768"/>
            <a:ext cx="1054100" cy="1439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40" name="Picture 8" descr="MCj0237923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48593"/>
            <a:ext cx="1265237" cy="1728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42" name="Picture 10" descr="MCj0356381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622199"/>
            <a:ext cx="2016125" cy="1773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44" name="Picture 12" descr="MCAN02034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40683"/>
            <a:ext cx="16287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5" name="Picture 13" descr="MCj0153942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538537"/>
            <a:ext cx="181292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6" name="Picture 14" descr="MCj0133517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645024"/>
            <a:ext cx="1503362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7" name="Picture 15" descr="MCj0139505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099" y="3933056"/>
            <a:ext cx="1001713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8" name="Picture 16" descr="MCj0355681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933056"/>
            <a:ext cx="1044575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9" name="Picture 17" descr="MCj03265000000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092575"/>
            <a:ext cx="1460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93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3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3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3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3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3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3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3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3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3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3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combien</a:t>
            </a:r>
            <a:r>
              <a:rPr lang="en-US" dirty="0" smtClean="0"/>
              <a:t> de </a:t>
            </a:r>
            <a:r>
              <a:rPr lang="en-US" dirty="0" smtClean="0"/>
              <a:t>canards? </a:t>
            </a:r>
            <a:endParaRPr lang="en-US" dirty="0"/>
          </a:p>
        </p:txBody>
      </p:sp>
      <p:pic>
        <p:nvPicPr>
          <p:cNvPr id="7" name="Picture 4" descr="MCj0356381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1895475"/>
            <a:ext cx="1816100" cy="1595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MCj0356381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1895475"/>
            <a:ext cx="1816100" cy="1595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MCj0356381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221163"/>
            <a:ext cx="1816100" cy="1597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84888" y="4149725"/>
            <a:ext cx="2601912" cy="1976438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en-US" dirty="0" err="1" smtClean="0"/>
              <a:t>combien</a:t>
            </a:r>
            <a:r>
              <a:rPr lang="en-US" dirty="0" smtClean="0"/>
              <a:t> de canards?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2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combien</a:t>
            </a:r>
            <a:r>
              <a:rPr lang="en-US" dirty="0" smtClean="0"/>
              <a:t> de canards?</a:t>
            </a:r>
            <a:endParaRPr lang="en-US" dirty="0"/>
          </a:p>
        </p:txBody>
      </p:sp>
      <p:pic>
        <p:nvPicPr>
          <p:cNvPr id="7" name="Picture 4" descr="MCAN02032_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25" y="1600200"/>
            <a:ext cx="1098550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MCAN02032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038" y="1592263"/>
            <a:ext cx="1100137" cy="2185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MCAN02032_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638" y="3938588"/>
            <a:ext cx="1101725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MCAN02032_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778250"/>
            <a:ext cx="1100137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MCAN02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592263"/>
            <a:ext cx="110013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MCAN02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566863"/>
            <a:ext cx="110013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MCAN02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78250"/>
            <a:ext cx="1100137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MCAN02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675" y="3884613"/>
            <a:ext cx="110013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MCAN02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63" y="2832100"/>
            <a:ext cx="1101725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305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combien</a:t>
            </a:r>
            <a:r>
              <a:rPr lang="en-US" dirty="0" smtClean="0"/>
              <a:t> de canards?</a:t>
            </a:r>
            <a:endParaRPr lang="en-US" dirty="0"/>
          </a:p>
        </p:txBody>
      </p:sp>
      <p:pic>
        <p:nvPicPr>
          <p:cNvPr id="7" name="Picture 4" descr="MCj0237923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1600200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MCj0237923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263" y="1751013"/>
            <a:ext cx="1600200" cy="2185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MCj0237923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938588"/>
            <a:ext cx="1600200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MCj0237923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8588"/>
            <a:ext cx="1601788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MCj023792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1600200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MCj023792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773238"/>
            <a:ext cx="160020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69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200" dirty="0" smtClean="0">
                <a:latin typeface="Comic Sans MS" pitchFamily="66" charset="0"/>
              </a:rPr>
              <a:t>Practice </a:t>
            </a:r>
            <a:endParaRPr lang="en-GB" sz="3200" dirty="0" smtClean="0">
              <a:latin typeface="Comic Sans MS" pitchFamily="66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47813" y="1125538"/>
            <a:ext cx="6480175" cy="540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 flipV="1">
            <a:off x="3851275" y="1125538"/>
            <a:ext cx="0" cy="539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6"/>
          <p:cNvSpPr>
            <a:spLocks noChangeShapeType="1"/>
          </p:cNvSpPr>
          <p:nvPr/>
        </p:nvSpPr>
        <p:spPr bwMode="auto">
          <a:xfrm>
            <a:off x="6011863" y="1125538"/>
            <a:ext cx="0" cy="539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1547813" y="2924175"/>
            <a:ext cx="6480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1547813" y="4724400"/>
            <a:ext cx="6480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979613" y="1412875"/>
            <a:ext cx="15113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7</a:t>
            </a:r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4211638" y="3284538"/>
            <a:ext cx="15113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 dirty="0" smtClean="0">
                <a:latin typeface="Comic Sans MS" pitchFamily="66" charset="0"/>
              </a:rPr>
              <a:t>10</a:t>
            </a:r>
            <a:endParaRPr lang="en-GB" sz="7200" dirty="0">
              <a:latin typeface="Comic Sans MS" pitchFamily="66" charset="0"/>
            </a:endParaRP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6300788" y="1484313"/>
            <a:ext cx="15113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 dirty="0" smtClean="0">
                <a:latin typeface="Comic Sans MS" pitchFamily="66" charset="0"/>
              </a:rPr>
              <a:t>4</a:t>
            </a:r>
            <a:endParaRPr lang="en-GB" sz="7200" dirty="0">
              <a:latin typeface="Comic Sans MS" pitchFamily="66" charset="0"/>
            </a:endParaRP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211638" y="1484313"/>
            <a:ext cx="15113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2</a:t>
            </a:r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1979613" y="3141663"/>
            <a:ext cx="15113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3</a:t>
            </a:r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1908175" y="4941888"/>
            <a:ext cx="15113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9</a:t>
            </a: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4284663" y="5013325"/>
            <a:ext cx="15113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8</a:t>
            </a: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6227763" y="3284538"/>
            <a:ext cx="15113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1</a:t>
            </a: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6300788" y="5013325"/>
            <a:ext cx="15113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>
                <a:latin typeface="Comic Sans MS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9496402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38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95511"/>
              </p:ext>
            </p:extLst>
          </p:nvPr>
        </p:nvGraphicFramePr>
        <p:xfrm>
          <a:off x="1547813" y="1196975"/>
          <a:ext cx="6096000" cy="4770633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un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onze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eleven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deux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two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douze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twelve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trois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three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treize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thirteen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quatre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four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quatorze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fourteen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cing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five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quinze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fifteen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six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six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seize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sixteen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sept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seven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dix-sept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seventeen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huit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eight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dix -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huit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eighteen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neuf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nine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dix-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neuf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nineteen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dix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ten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vingh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twenty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162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bub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088" y="906463"/>
            <a:ext cx="4181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724" name="Picture 4" descr="ballo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125538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725" name="Picture 5" descr="ballo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221163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726" name="Picture 6" descr="ballo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04813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727" name="Picture 7" descr="ballo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284538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728" name="Text Box 8"/>
          <p:cNvSpPr txBox="1">
            <a:spLocks noChangeArrowheads="1"/>
          </p:cNvSpPr>
          <p:nvPr/>
        </p:nvSpPr>
        <p:spPr bwMode="auto">
          <a:xfrm>
            <a:off x="971550" y="1412875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2</a:t>
            </a:r>
          </a:p>
        </p:txBody>
      </p:sp>
      <p:sp>
        <p:nvSpPr>
          <p:cNvPr id="414729" name="Text Box 9"/>
          <p:cNvSpPr txBox="1">
            <a:spLocks noChangeArrowheads="1"/>
          </p:cNvSpPr>
          <p:nvPr/>
        </p:nvSpPr>
        <p:spPr bwMode="auto">
          <a:xfrm>
            <a:off x="4643438" y="4508500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12</a:t>
            </a:r>
          </a:p>
        </p:txBody>
      </p:sp>
      <p:sp>
        <p:nvSpPr>
          <p:cNvPr id="414730" name="Text Box 10"/>
          <p:cNvSpPr txBox="1">
            <a:spLocks noChangeArrowheads="1"/>
          </p:cNvSpPr>
          <p:nvPr/>
        </p:nvSpPr>
        <p:spPr bwMode="auto">
          <a:xfrm>
            <a:off x="6659563" y="692150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20</a:t>
            </a:r>
          </a:p>
        </p:txBody>
      </p:sp>
      <p:sp>
        <p:nvSpPr>
          <p:cNvPr id="414731" name="Text Box 11"/>
          <p:cNvSpPr txBox="1">
            <a:spLocks noChangeArrowheads="1"/>
          </p:cNvSpPr>
          <p:nvPr/>
        </p:nvSpPr>
        <p:spPr bwMode="auto">
          <a:xfrm>
            <a:off x="6732588" y="3573463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10</a:t>
            </a:r>
          </a:p>
        </p:txBody>
      </p:sp>
      <p:pic>
        <p:nvPicPr>
          <p:cNvPr id="6156" name="Picture 13" descr="fro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4005263"/>
            <a:ext cx="17843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47864" y="1988840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Douze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4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4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4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4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4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4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4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4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4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4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4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4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4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4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8" grpId="0"/>
      <p:bldP spid="414728" grpId="1"/>
      <p:bldP spid="414729" grpId="0" build="allAtOnce"/>
      <p:bldP spid="414730" grpId="0"/>
      <p:bldP spid="414730" grpId="1"/>
      <p:bldP spid="414731" grpId="0"/>
      <p:bldP spid="41473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bubb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908050"/>
            <a:ext cx="41814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748" name="Picture 4" descr="ballo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125538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749" name="Picture 5" descr="ballo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221163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750" name="Picture 6" descr="ballo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04813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751" name="Picture 7" descr="ballo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284538"/>
            <a:ext cx="126047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752" name="Text Box 8"/>
          <p:cNvSpPr txBox="1">
            <a:spLocks noChangeArrowheads="1"/>
          </p:cNvSpPr>
          <p:nvPr/>
        </p:nvSpPr>
        <p:spPr bwMode="auto">
          <a:xfrm>
            <a:off x="971550" y="1412875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4</a:t>
            </a:r>
          </a:p>
        </p:txBody>
      </p: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4643438" y="4508500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14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6659563" y="692150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12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6732588" y="3573463"/>
            <a:ext cx="1225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2</a:t>
            </a:r>
          </a:p>
        </p:txBody>
      </p:sp>
      <p:sp>
        <p:nvSpPr>
          <p:cNvPr id="415756" name="Text Box 12"/>
          <p:cNvSpPr txBox="1">
            <a:spLocks noChangeArrowheads="1"/>
          </p:cNvSpPr>
          <p:nvPr/>
        </p:nvSpPr>
        <p:spPr bwMode="auto">
          <a:xfrm>
            <a:off x="2733675" y="1909763"/>
            <a:ext cx="38163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800" dirty="0" err="1" smtClean="0">
                <a:latin typeface="Comic Sans MS" pitchFamily="66" charset="0"/>
              </a:rPr>
              <a:t>quatorze</a:t>
            </a:r>
            <a:endParaRPr lang="en-GB" sz="4800" dirty="0">
              <a:latin typeface="Comic Sans MS" pitchFamily="66" charset="0"/>
            </a:endParaRPr>
          </a:p>
        </p:txBody>
      </p:sp>
      <p:pic>
        <p:nvPicPr>
          <p:cNvPr id="7180" name="Picture 13" descr="fro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4005263"/>
            <a:ext cx="17843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5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5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5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5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5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5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5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fro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o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52" grpId="0"/>
      <p:bldP spid="415753" grpId="0" build="allAtOnce"/>
      <p:bldP spid="415754" grpId="0"/>
      <p:bldP spid="415754" grpId="1"/>
      <p:bldP spid="415755" grpId="0"/>
      <p:bldP spid="415755" grpId="1"/>
      <p:bldP spid="415756" grpId="0"/>
      <p:bldP spid="41575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Quel</a:t>
            </a:r>
            <a:r>
              <a:rPr lang="en-US" sz="5400" dirty="0" smtClean="0"/>
              <a:t> </a:t>
            </a:r>
            <a:r>
              <a:rPr lang="en-US" sz="5400" b="1" dirty="0" err="1"/>
              <a:t>quel</a:t>
            </a:r>
            <a:r>
              <a:rPr lang="en-US" sz="5400" b="1" dirty="0"/>
              <a:t> </a:t>
            </a:r>
            <a:r>
              <a:rPr lang="en-US" sz="5400" b="1" dirty="0" err="1"/>
              <a:t>âge</a:t>
            </a:r>
            <a:r>
              <a:rPr lang="en-US" sz="5400" dirty="0"/>
              <a:t> </a:t>
            </a:r>
            <a:r>
              <a:rPr lang="en-US" sz="5400" dirty="0" smtClean="0"/>
              <a:t>as – </a:t>
            </a:r>
            <a:r>
              <a:rPr lang="en-US" sz="5400" dirty="0" err="1" smtClean="0"/>
              <a:t>tu</a:t>
            </a:r>
            <a:r>
              <a:rPr lang="en-US" sz="5400" dirty="0" smtClean="0"/>
              <a:t>?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/>
              <a:t>j'ai</a:t>
            </a:r>
            <a:r>
              <a:rPr lang="en-US" dirty="0"/>
              <a:t> </a:t>
            </a:r>
            <a:r>
              <a:rPr lang="en-US" dirty="0" err="1" smtClean="0"/>
              <a:t>douze</a:t>
            </a:r>
            <a:r>
              <a:rPr lang="en-US" dirty="0" smtClean="0"/>
              <a:t> </a:t>
            </a:r>
            <a:r>
              <a:rPr lang="en-US" dirty="0" err="1" smtClean="0"/>
              <a:t>ans</a:t>
            </a:r>
            <a:endParaRPr lang="en-US" dirty="0"/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844824"/>
            <a:ext cx="364332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5803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8800" smtClean="0"/>
              <a:t>1</a:t>
            </a:r>
            <a:endParaRPr lang="en-US" altLang="en-US" sz="8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en-US" altLang="en-US" sz="5400" smtClean="0">
                <a:latin typeface="Comic Sans MS" pitchFamily="66" charset="0"/>
              </a:rPr>
              <a:t>UN </a:t>
            </a:r>
          </a:p>
        </p:txBody>
      </p:sp>
      <p:pic>
        <p:nvPicPr>
          <p:cNvPr id="3076" name="Picture 4" descr="MCj0237923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276475"/>
            <a:ext cx="1847850" cy="252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94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smtClean="0">
                <a:latin typeface="Comic Sans MS" pitchFamily="66" charset="0"/>
              </a:rPr>
              <a:t>2</a:t>
            </a:r>
            <a:endParaRPr lang="en-US" altLang="en-US" sz="7200" smtClean="0">
              <a:latin typeface="Comic Sans MS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32363" y="1341438"/>
            <a:ext cx="3097212" cy="863600"/>
          </a:xfrm>
        </p:spPr>
        <p:txBody>
          <a:bodyPr>
            <a:normAutofit lnSpcReduction="10000"/>
          </a:bodyPr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en-US" altLang="en-US" sz="5400" smtClean="0">
                <a:latin typeface="Comic Sans MS" pitchFamily="66" charset="0"/>
              </a:rPr>
              <a:t>Deux </a:t>
            </a:r>
          </a:p>
        </p:txBody>
      </p:sp>
      <p:pic>
        <p:nvPicPr>
          <p:cNvPr id="5124" name="Picture 4" descr="MCj0237923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349500"/>
            <a:ext cx="1600200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MCj0237923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141663"/>
            <a:ext cx="1863725" cy="254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58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287  E" pathEditMode="relative" ptsTypes="">
                                      <p:cBhvr>
                                        <p:cTn id="22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smtClean="0">
                <a:latin typeface="Comic Sans MS" pitchFamily="66" charset="0"/>
              </a:rPr>
              <a:t>3</a:t>
            </a:r>
            <a:r>
              <a:rPr lang="en-GB" altLang="en-US" smtClean="0">
                <a:latin typeface="Comic Sans MS" pitchFamily="66" charset="0"/>
              </a:rPr>
              <a:t>  </a:t>
            </a:r>
            <a:r>
              <a:rPr lang="en-GB" altLang="en-US" sz="6000" smtClean="0">
                <a:latin typeface="Comic Sans MS" pitchFamily="66" charset="0"/>
              </a:rPr>
              <a:t>Trois </a:t>
            </a:r>
            <a:endParaRPr lang="en-US" altLang="en-US" sz="6000" smtClean="0">
              <a:latin typeface="Comic Sans MS" pitchFamily="66" charset="0"/>
            </a:endParaRPr>
          </a:p>
        </p:txBody>
      </p:sp>
      <p:pic>
        <p:nvPicPr>
          <p:cNvPr id="7" name="Picture 4" descr="MCj0237923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2600325"/>
            <a:ext cx="1847850" cy="2525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MCj0237923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628775"/>
            <a:ext cx="1600200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MCj0237923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938588"/>
            <a:ext cx="1600200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91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smtClean="0">
                <a:latin typeface="Comic Sans MS" pitchFamily="66" charset="0"/>
              </a:rPr>
              <a:t>4</a:t>
            </a:r>
            <a:r>
              <a:rPr lang="en-GB" altLang="en-US" smtClean="0">
                <a:latin typeface="Comic Sans MS" pitchFamily="66" charset="0"/>
              </a:rPr>
              <a:t>     </a:t>
            </a:r>
            <a:r>
              <a:rPr lang="en-GB" altLang="en-US" sz="5400" smtClean="0">
                <a:latin typeface="Comic Sans MS" pitchFamily="66" charset="0"/>
              </a:rPr>
              <a:t>Quatre </a:t>
            </a:r>
            <a:endParaRPr lang="en-US" altLang="en-US" sz="5400" smtClean="0">
              <a:latin typeface="Comic Sans MS" pitchFamily="66" charset="0"/>
            </a:endParaRPr>
          </a:p>
        </p:txBody>
      </p:sp>
      <p:pic>
        <p:nvPicPr>
          <p:cNvPr id="12292" name="Picture 4" descr="MCj0356381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1895475"/>
            <a:ext cx="1816100" cy="1595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MCj0356381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1895475"/>
            <a:ext cx="1816100" cy="1595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MCj0356381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4233863"/>
            <a:ext cx="1816100" cy="1597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MCj0356381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4233863"/>
            <a:ext cx="1816100" cy="1597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15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mtClean="0">
                <a:latin typeface="Comic Sans MS" pitchFamily="66" charset="0"/>
              </a:rPr>
              <a:t>      </a:t>
            </a:r>
            <a:r>
              <a:rPr lang="en-GB" altLang="en-US" sz="7200" smtClean="0">
                <a:latin typeface="Comic Sans MS" pitchFamily="66" charset="0"/>
              </a:rPr>
              <a:t> 5    Cinq </a:t>
            </a:r>
            <a:endParaRPr lang="en-US" altLang="en-US" sz="7200" smtClean="0">
              <a:latin typeface="Comic Sans MS" pitchFamily="66" charset="0"/>
            </a:endParaRPr>
          </a:p>
        </p:txBody>
      </p:sp>
      <p:pic>
        <p:nvPicPr>
          <p:cNvPr id="17412" name="Picture 4" descr="MCAN02032_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1100137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MCAN02032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133600"/>
            <a:ext cx="1100138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MCAN02032_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205038"/>
            <a:ext cx="1101725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8" name="Picture 10" descr="MCAN02032_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205038"/>
            <a:ext cx="1101725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0" name="Picture 12" descr="MCAN0203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349500"/>
            <a:ext cx="1055688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28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smtClean="0">
                <a:latin typeface="Comic Sans MS" pitchFamily="66" charset="0"/>
              </a:rPr>
              <a:t>6   six</a:t>
            </a:r>
            <a:endParaRPr lang="en-US" altLang="en-US" sz="7200" smtClean="0">
              <a:latin typeface="Comic Sans MS" pitchFamily="66" charset="0"/>
            </a:endParaRPr>
          </a:p>
        </p:txBody>
      </p:sp>
      <p:pic>
        <p:nvPicPr>
          <p:cNvPr id="22532" name="Picture 4" descr="MCj0153942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844675"/>
            <a:ext cx="1812925" cy="1246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6" descr="MCj0153942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700213"/>
            <a:ext cx="1812925" cy="1246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6" name="Picture 8" descr="MCj0153942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933825"/>
            <a:ext cx="1812925" cy="1246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8" name="Picture 10" descr="MCj015394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789363"/>
            <a:ext cx="1812925" cy="1246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0" name="Picture 12" descr="MCj015394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700213"/>
            <a:ext cx="1812925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1" name="Picture 13" descr="MCj015394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860800"/>
            <a:ext cx="181292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23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smtClean="0">
                <a:latin typeface="Comic Sans MS" pitchFamily="66" charset="0"/>
              </a:rPr>
              <a:t>7</a:t>
            </a:r>
            <a:r>
              <a:rPr lang="en-GB" altLang="en-US" smtClean="0">
                <a:latin typeface="Comic Sans MS" pitchFamily="66" charset="0"/>
              </a:rPr>
              <a:t> </a:t>
            </a:r>
            <a:r>
              <a:rPr lang="en-GB" altLang="en-US" sz="5400" smtClean="0">
                <a:latin typeface="Comic Sans MS" pitchFamily="66" charset="0"/>
              </a:rPr>
              <a:t>Sept </a:t>
            </a:r>
            <a:endParaRPr lang="en-US" altLang="en-US" sz="5400" smtClean="0">
              <a:latin typeface="Comic Sans MS" pitchFamily="66" charset="0"/>
            </a:endParaRPr>
          </a:p>
        </p:txBody>
      </p:sp>
      <p:pic>
        <p:nvPicPr>
          <p:cNvPr id="27654" name="Picture 6" descr="MCj0133517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68413"/>
            <a:ext cx="1728788" cy="1641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MCj013351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557338"/>
            <a:ext cx="1441450" cy="1368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8" name="Picture 10" descr="MCj0133517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221163"/>
            <a:ext cx="1584325" cy="150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0" name="Picture 12" descr="MCj0133517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3938588"/>
            <a:ext cx="2305050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2" name="Picture 14" descr="MCj013351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221163"/>
            <a:ext cx="1295400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3" name="Picture 15" descr="MCj013351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773238"/>
            <a:ext cx="1368425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4" name="Picture 16" descr="MCj013351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341438"/>
            <a:ext cx="16160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12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76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76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76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76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76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76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76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7200" smtClean="0"/>
              <a:t>8 </a:t>
            </a:r>
            <a:r>
              <a:rPr lang="en-GB" altLang="en-US" smtClean="0"/>
              <a:t>  </a:t>
            </a:r>
            <a:r>
              <a:rPr lang="en-GB" altLang="en-US" sz="5400" smtClean="0"/>
              <a:t>Huit </a:t>
            </a:r>
            <a:endParaRPr lang="en-US" altLang="en-US" sz="5400" smtClean="0"/>
          </a:p>
        </p:txBody>
      </p:sp>
      <p:pic>
        <p:nvPicPr>
          <p:cNvPr id="33796" name="Picture 4" descr="MCj013950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188" y="1412875"/>
            <a:ext cx="1550987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8" name="Picture 6" descr="MCj0139505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933825"/>
            <a:ext cx="1277937" cy="1800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0" name="Picture 8" descr="MCj0139505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76700"/>
            <a:ext cx="1550988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2" name="Picture 10" descr="MCj0139505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84313"/>
            <a:ext cx="1328738" cy="1873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4" name="Picture 12" descr="MCj0139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1754188"/>
            <a:ext cx="10858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3" descr="MCj0139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557338"/>
            <a:ext cx="1443038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4" descr="MCj0139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365625"/>
            <a:ext cx="118745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5" descr="MCj0139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933825"/>
            <a:ext cx="149383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07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7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7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8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155</Words>
  <Application>Microsoft Office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1</vt:lpstr>
      <vt:lpstr>2</vt:lpstr>
      <vt:lpstr>3  Trois </vt:lpstr>
      <vt:lpstr>4     Quatre </vt:lpstr>
      <vt:lpstr>       5    Cinq </vt:lpstr>
      <vt:lpstr>6   six</vt:lpstr>
      <vt:lpstr>7 Sept </vt:lpstr>
      <vt:lpstr>8   Huit </vt:lpstr>
      <vt:lpstr>9  NEUF</vt:lpstr>
      <vt:lpstr>10  Dex </vt:lpstr>
      <vt:lpstr>combien de canards? </vt:lpstr>
      <vt:lpstr>combien de canards?</vt:lpstr>
      <vt:lpstr>combien de canards?</vt:lpstr>
      <vt:lpstr>Practice </vt:lpstr>
      <vt:lpstr>PowerPoint Presentation</vt:lpstr>
      <vt:lpstr>PowerPoint Presentation</vt:lpstr>
      <vt:lpstr>PowerPoint Presentation</vt:lpstr>
      <vt:lpstr>Quel quel âge as – tu? </vt:lpstr>
    </vt:vector>
  </TitlesOfParts>
  <Company>n/a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e-Bell Language Supplies</dc:creator>
  <cp:lastModifiedBy>Patricia</cp:lastModifiedBy>
  <cp:revision>200</cp:revision>
  <dcterms:created xsi:type="dcterms:W3CDTF">2004-09-25T13:25:30Z</dcterms:created>
  <dcterms:modified xsi:type="dcterms:W3CDTF">2020-01-12T21:29:02Z</dcterms:modified>
</cp:coreProperties>
</file>